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D070-4F66-4D07-9094-5D08C15528C9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3A8-CAD8-4CBC-BE79-3F54C3EE7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46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D070-4F66-4D07-9094-5D08C15528C9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3A8-CAD8-4CBC-BE79-3F54C3EE7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5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D070-4F66-4D07-9094-5D08C15528C9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3A8-CAD8-4CBC-BE79-3F54C3EE7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5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D070-4F66-4D07-9094-5D08C15528C9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3A8-CAD8-4CBC-BE79-3F54C3EE7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02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D070-4F66-4D07-9094-5D08C15528C9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3A8-CAD8-4CBC-BE79-3F54C3EE7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79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D070-4F66-4D07-9094-5D08C15528C9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3A8-CAD8-4CBC-BE79-3F54C3EE7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29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D070-4F66-4D07-9094-5D08C15528C9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3A8-CAD8-4CBC-BE79-3F54C3EE7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26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D070-4F66-4D07-9094-5D08C15528C9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3A8-CAD8-4CBC-BE79-3F54C3EE7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32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D070-4F66-4D07-9094-5D08C15528C9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3A8-CAD8-4CBC-BE79-3F54C3EE7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0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D070-4F66-4D07-9094-5D08C15528C9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3A8-CAD8-4CBC-BE79-3F54C3EE7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63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D070-4F66-4D07-9094-5D08C15528C9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3A8-CAD8-4CBC-BE79-3F54C3EE7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54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1D070-4F66-4D07-9094-5D08C15528C9}" type="datetimeFigureOut">
              <a:rPr lang="cs-CZ" smtClean="0"/>
              <a:t>01.03.2018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083A8-CAD8-4CBC-BE79-3F54C3EE7E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90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3E1EE4CA-091F-4A2B-A14B-9F8B6A4473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668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Klíma</dc:creator>
  <cp:lastModifiedBy>Vladimír Klíma</cp:lastModifiedBy>
  <cp:revision>3</cp:revision>
  <dcterms:created xsi:type="dcterms:W3CDTF">2017-11-15T11:19:06Z</dcterms:created>
  <dcterms:modified xsi:type="dcterms:W3CDTF">2018-03-01T14:28:25Z</dcterms:modified>
</cp:coreProperties>
</file>